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Lst>
  <p:sldSz cy="6858000" cx="12192000"/>
  <p:notesSz cx="6858000" cy="9144000"/>
  <p:embeddedFontLst>
    <p:embeddedFont>
      <p:font typeface="Ubuntu"/>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jW9/XKG/eA0w0JF51cFmwRz+gq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Ubuntu-boldItalic.fntdata"/><Relationship Id="rId10" Type="http://schemas.openxmlformats.org/officeDocument/2006/relationships/font" Target="fonts/Ubuntu-italic.fntdata"/><Relationship Id="rId12" Type="http://customschemas.google.com/relationships/presentationmetadata" Target="metadata"/><Relationship Id="rId9" Type="http://schemas.openxmlformats.org/officeDocument/2006/relationships/font" Target="fonts/Ubuntu-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font" Target="fonts/Ubuntu-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p:nvPr/>
        </p:nvSpPr>
        <p:spPr>
          <a:xfrm>
            <a:off x="0" y="3332"/>
            <a:ext cx="4043190" cy="6100774"/>
          </a:xfrm>
          <a:custGeom>
            <a:rect b="b" l="l" r="r" t="t"/>
            <a:pathLst>
              <a:path extrusionOk="0" h="6109487" w="3010237">
                <a:moveTo>
                  <a:pt x="0" y="0"/>
                </a:moveTo>
                <a:lnTo>
                  <a:pt x="922492" y="0"/>
                </a:lnTo>
                <a:lnTo>
                  <a:pt x="3010237" y="6109487"/>
                </a:lnTo>
                <a:lnTo>
                  <a:pt x="0" y="6109487"/>
                </a:lnTo>
                <a:lnTo>
                  <a:pt x="0" y="0"/>
                </a:lnTo>
                <a:close/>
              </a:path>
            </a:pathLst>
          </a:custGeom>
          <a:solidFill>
            <a:srgbClr val="262626"/>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574710" y="1980633"/>
            <a:ext cx="177800" cy="2159000"/>
          </a:xfrm>
          <a:custGeom>
            <a:rect b="b" l="l" r="r" t="t"/>
            <a:pathLst>
              <a:path extrusionOk="0" h="2159000" w="177800">
                <a:moveTo>
                  <a:pt x="0" y="0"/>
                </a:moveTo>
                <a:lnTo>
                  <a:pt x="177800" y="0"/>
                </a:lnTo>
                <a:lnTo>
                  <a:pt x="172919" y="59266"/>
                </a:lnTo>
                <a:lnTo>
                  <a:pt x="59266" y="59266"/>
                </a:lnTo>
                <a:lnTo>
                  <a:pt x="59266" y="2158135"/>
                </a:lnTo>
                <a:lnTo>
                  <a:pt x="0" y="2159000"/>
                </a:lnTo>
                <a:lnTo>
                  <a:pt x="0" y="0"/>
                </a:lnTo>
                <a:close/>
              </a:path>
            </a:pathLst>
          </a:custGeom>
          <a:solidFill>
            <a:schemeClr val="lt1"/>
          </a:solidFill>
          <a:ln cap="flat" cmpd="sng" w="9525">
            <a:solidFill>
              <a:srgbClr val="D0CECE"/>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86" name="Google Shape;86;p1"/>
          <p:cNvPicPr preferRelativeResize="0"/>
          <p:nvPr/>
        </p:nvPicPr>
        <p:blipFill rotWithShape="1">
          <a:blip r:embed="rId4">
            <a:alphaModFix/>
          </a:blip>
          <a:srcRect b="0" l="0" r="0" t="0"/>
          <a:stretch/>
        </p:blipFill>
        <p:spPr>
          <a:xfrm>
            <a:off x="912651" y="2286542"/>
            <a:ext cx="5527728" cy="1500531"/>
          </a:xfrm>
          <a:prstGeom prst="rect">
            <a:avLst/>
          </a:prstGeom>
          <a:noFill/>
          <a:ln>
            <a:noFill/>
          </a:ln>
        </p:spPr>
      </p:pic>
      <p:sp>
        <p:nvSpPr>
          <p:cNvPr id="87" name="Google Shape;87;p1"/>
          <p:cNvSpPr/>
          <p:nvPr/>
        </p:nvSpPr>
        <p:spPr>
          <a:xfrm>
            <a:off x="-1" y="0"/>
            <a:ext cx="462709" cy="452737"/>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
          <p:cNvSpPr/>
          <p:nvPr/>
        </p:nvSpPr>
        <p:spPr>
          <a:xfrm>
            <a:off x="7968841" y="3389102"/>
            <a:ext cx="120716" cy="120716"/>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9" name="Google Shape;89;p1"/>
          <p:cNvPicPr preferRelativeResize="0"/>
          <p:nvPr/>
        </p:nvPicPr>
        <p:blipFill>
          <a:blip r:embed="rId5">
            <a:alphaModFix/>
          </a:blip>
          <a:stretch>
            <a:fillRect/>
          </a:stretch>
        </p:blipFill>
        <p:spPr>
          <a:xfrm>
            <a:off x="0" y="5886450"/>
            <a:ext cx="12192000" cy="971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2"/>
          <p:cNvSpPr txBox="1"/>
          <p:nvPr/>
        </p:nvSpPr>
        <p:spPr>
          <a:xfrm>
            <a:off x="5854874" y="1378974"/>
            <a:ext cx="510081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CL" sz="2400" u="none" cap="none" strike="noStrike">
                <a:solidFill>
                  <a:schemeClr val="dk1"/>
                </a:solidFill>
                <a:latin typeface="Ubuntu"/>
                <a:ea typeface="Ubuntu"/>
                <a:cs typeface="Ubuntu"/>
                <a:sym typeface="Ubuntu"/>
              </a:rPr>
              <a:t>TAMAÑO TITULOS UBUNTU </a:t>
            </a:r>
            <a:endParaRPr b="1" sz="2400">
              <a:solidFill>
                <a:schemeClr val="dk1"/>
              </a:solidFill>
              <a:latin typeface="Ubuntu"/>
              <a:ea typeface="Ubuntu"/>
              <a:cs typeface="Ubuntu"/>
              <a:sym typeface="Ubuntu"/>
            </a:endParaRPr>
          </a:p>
        </p:txBody>
      </p:sp>
      <p:sp>
        <p:nvSpPr>
          <p:cNvPr id="95" name="Google Shape;95;p2"/>
          <p:cNvSpPr txBox="1"/>
          <p:nvPr/>
        </p:nvSpPr>
        <p:spPr>
          <a:xfrm>
            <a:off x="5892199" y="2085700"/>
            <a:ext cx="5605500" cy="3694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CL" sz="1800">
                <a:solidFill>
                  <a:srgbClr val="595959"/>
                </a:solidFill>
                <a:latin typeface="Calibri"/>
                <a:ea typeface="Calibri"/>
                <a:cs typeface="Calibri"/>
                <a:sym typeface="Calibri"/>
              </a:rPr>
              <a:t>Lorem ipsum dolor sit amet, consectetuer adipiscing elit, sed diam nonummy nibh euismod tincidunt ut laoreet dolore magna aliquam erat volutpat. </a:t>
            </a:r>
            <a:endParaRPr sz="1800">
              <a:solidFill>
                <a:srgbClr val="595959"/>
              </a:solidFill>
              <a:latin typeface="Calibri"/>
              <a:ea typeface="Calibri"/>
              <a:cs typeface="Calibri"/>
              <a:sym typeface="Calibri"/>
            </a:endParaRPr>
          </a:p>
          <a:p>
            <a:pPr indent="0" lvl="0" marL="0" marR="0" rtl="0" algn="just">
              <a:spcBef>
                <a:spcPts val="0"/>
              </a:spcBef>
              <a:spcAft>
                <a:spcPts val="0"/>
              </a:spcAft>
              <a:buNone/>
            </a:pPr>
            <a:r>
              <a:t/>
            </a:r>
            <a:endParaRPr sz="1800">
              <a:solidFill>
                <a:srgbClr val="595959"/>
              </a:solidFill>
              <a:latin typeface="Calibri"/>
              <a:ea typeface="Calibri"/>
              <a:cs typeface="Calibri"/>
              <a:sym typeface="Calibri"/>
            </a:endParaRPr>
          </a:p>
          <a:p>
            <a:pPr indent="0" lvl="0" marL="0" marR="0" rtl="0" algn="just">
              <a:spcBef>
                <a:spcPts val="0"/>
              </a:spcBef>
              <a:spcAft>
                <a:spcPts val="0"/>
              </a:spcAft>
              <a:buNone/>
            </a:pPr>
            <a:r>
              <a:rPr lang="es-CL" sz="1800">
                <a:solidFill>
                  <a:srgbClr val="595959"/>
                </a:solidFill>
                <a:latin typeface="Calibri"/>
                <a:ea typeface="Calibri"/>
                <a:cs typeface="Calibri"/>
                <a:sym typeface="Calibri"/>
              </a:rPr>
              <a:t>Ut wisi enim ad minim veniam, quis nostrud exerci tation ullamcorper suscipit lobortis nisl ut aliquip ex ea commodo consequat. </a:t>
            </a:r>
            <a:endParaRPr sz="1800">
              <a:solidFill>
                <a:srgbClr val="595959"/>
              </a:solidFill>
              <a:latin typeface="Calibri"/>
              <a:ea typeface="Calibri"/>
              <a:cs typeface="Calibri"/>
              <a:sym typeface="Calibri"/>
            </a:endParaRPr>
          </a:p>
          <a:p>
            <a:pPr indent="0" lvl="0" marL="0" marR="0" rtl="0" algn="just">
              <a:spcBef>
                <a:spcPts val="0"/>
              </a:spcBef>
              <a:spcAft>
                <a:spcPts val="0"/>
              </a:spcAft>
              <a:buNone/>
            </a:pPr>
            <a:r>
              <a:t/>
            </a:r>
            <a:endParaRPr sz="1800">
              <a:solidFill>
                <a:srgbClr val="595959"/>
              </a:solidFill>
              <a:latin typeface="Calibri"/>
              <a:ea typeface="Calibri"/>
              <a:cs typeface="Calibri"/>
              <a:sym typeface="Calibri"/>
            </a:endParaRPr>
          </a:p>
          <a:p>
            <a:pPr indent="0" lvl="0" marL="0" marR="0" rtl="0" algn="just">
              <a:spcBef>
                <a:spcPts val="0"/>
              </a:spcBef>
              <a:spcAft>
                <a:spcPts val="0"/>
              </a:spcAft>
              <a:buNone/>
            </a:pPr>
            <a:r>
              <a:rPr lang="es-CL" sz="1800">
                <a:solidFill>
                  <a:srgbClr val="595959"/>
                </a:solidFill>
                <a:latin typeface="Calibri"/>
                <a:ea typeface="Calibri"/>
                <a:cs typeface="Calibri"/>
                <a:sym typeface="Calibri"/>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sz="1800">
              <a:solidFill>
                <a:srgbClr val="595959"/>
              </a:solidFill>
              <a:latin typeface="Ubuntu"/>
              <a:ea typeface="Ubuntu"/>
              <a:cs typeface="Ubuntu"/>
              <a:sym typeface="Ubuntu"/>
            </a:endParaRPr>
          </a:p>
        </p:txBody>
      </p:sp>
      <p:pic>
        <p:nvPicPr>
          <p:cNvPr id="96" name="Google Shape;96;p2"/>
          <p:cNvPicPr preferRelativeResize="0"/>
          <p:nvPr/>
        </p:nvPicPr>
        <p:blipFill rotWithShape="1">
          <a:blip r:embed="rId4">
            <a:alphaModFix/>
          </a:blip>
          <a:srcRect b="0" l="0" r="0" t="0"/>
          <a:stretch/>
        </p:blipFill>
        <p:spPr>
          <a:xfrm>
            <a:off x="1040635" y="1474323"/>
            <a:ext cx="4147851" cy="2765234"/>
          </a:xfrm>
          <a:prstGeom prst="rect">
            <a:avLst/>
          </a:prstGeom>
          <a:noFill/>
          <a:ln>
            <a:noFill/>
          </a:ln>
        </p:spPr>
      </p:pic>
      <p:sp>
        <p:nvSpPr>
          <p:cNvPr id="97" name="Google Shape;97;p2"/>
          <p:cNvSpPr txBox="1"/>
          <p:nvPr/>
        </p:nvSpPr>
        <p:spPr>
          <a:xfrm>
            <a:off x="2824758" y="4268933"/>
            <a:ext cx="247145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s-CL" sz="1400">
                <a:solidFill>
                  <a:srgbClr val="595959"/>
                </a:solidFill>
                <a:latin typeface="Ubuntu"/>
                <a:ea typeface="Ubuntu"/>
                <a:cs typeface="Ubuntu"/>
                <a:sym typeface="Ubuntu"/>
              </a:rPr>
              <a:t>(pie de foto/fuente/opcional)</a:t>
            </a:r>
            <a:endParaRPr i="1" sz="1400">
              <a:solidFill>
                <a:srgbClr val="595959"/>
              </a:solidFill>
              <a:latin typeface="Ubuntu"/>
              <a:ea typeface="Ubuntu"/>
              <a:cs typeface="Ubuntu"/>
              <a:sym typeface="Ubuntu"/>
            </a:endParaRPr>
          </a:p>
        </p:txBody>
      </p:sp>
      <p:sp>
        <p:nvSpPr>
          <p:cNvPr id="98" name="Google Shape;98;p2"/>
          <p:cNvSpPr/>
          <p:nvPr/>
        </p:nvSpPr>
        <p:spPr>
          <a:xfrm>
            <a:off x="5604494" y="1541113"/>
            <a:ext cx="145842" cy="157058"/>
          </a:xfrm>
          <a:prstGeom prst="rect">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2"/>
          <p:cNvSpPr/>
          <p:nvPr/>
        </p:nvSpPr>
        <p:spPr>
          <a:xfrm>
            <a:off x="-6700" y="1"/>
            <a:ext cx="12198699" cy="241160"/>
          </a:xfrm>
          <a:prstGeom prst="rect">
            <a:avLst/>
          </a:prstGeom>
          <a:gradFill>
            <a:gsLst>
              <a:gs pos="0">
                <a:srgbClr val="474747"/>
              </a:gs>
              <a:gs pos="50000">
                <a:schemeClr val="dk1"/>
              </a:gs>
              <a:gs pos="100000">
                <a:schemeClr val="dk1"/>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2"/>
          <p:cNvSpPr/>
          <p:nvPr/>
        </p:nvSpPr>
        <p:spPr>
          <a:xfrm>
            <a:off x="12046175" y="0"/>
            <a:ext cx="145800" cy="834000"/>
          </a:xfrm>
          <a:prstGeom prst="rect">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2"/>
          <p:cNvSpPr/>
          <p:nvPr/>
        </p:nvSpPr>
        <p:spPr>
          <a:xfrm rot="5400000">
            <a:off x="6060025" y="716850"/>
            <a:ext cx="81000" cy="122010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pic>
        <p:nvPicPr>
          <p:cNvPr id="106" name="Google Shape;106;p3"/>
          <p:cNvPicPr preferRelativeResize="0"/>
          <p:nvPr/>
        </p:nvPicPr>
        <p:blipFill rotWithShape="1">
          <a:blip r:embed="rId4">
            <a:alphaModFix/>
          </a:blip>
          <a:srcRect b="0" l="0" r="0" t="0"/>
          <a:stretch/>
        </p:blipFill>
        <p:spPr>
          <a:xfrm>
            <a:off x="6923315" y="3716910"/>
            <a:ext cx="1576596" cy="1429447"/>
          </a:xfrm>
          <a:prstGeom prst="rect">
            <a:avLst/>
          </a:prstGeom>
          <a:noFill/>
          <a:ln>
            <a:noFill/>
          </a:ln>
        </p:spPr>
      </p:pic>
      <p:pic>
        <p:nvPicPr>
          <p:cNvPr id="107" name="Google Shape;107;p3"/>
          <p:cNvPicPr preferRelativeResize="0"/>
          <p:nvPr/>
        </p:nvPicPr>
        <p:blipFill rotWithShape="1">
          <a:blip r:embed="rId5">
            <a:alphaModFix/>
          </a:blip>
          <a:srcRect b="0" l="0" r="0" t="0"/>
          <a:stretch/>
        </p:blipFill>
        <p:spPr>
          <a:xfrm>
            <a:off x="2934119" y="1381024"/>
            <a:ext cx="6087704" cy="1844496"/>
          </a:xfrm>
          <a:prstGeom prst="rect">
            <a:avLst/>
          </a:prstGeom>
          <a:noFill/>
          <a:ln>
            <a:noFill/>
          </a:ln>
        </p:spPr>
      </p:pic>
      <p:pic>
        <p:nvPicPr>
          <p:cNvPr id="108" name="Google Shape;108;p3"/>
          <p:cNvPicPr preferRelativeResize="0"/>
          <p:nvPr/>
        </p:nvPicPr>
        <p:blipFill rotWithShape="1">
          <a:blip r:embed="rId6">
            <a:alphaModFix/>
          </a:blip>
          <a:srcRect b="0" l="0" r="0" t="0"/>
          <a:stretch/>
        </p:blipFill>
        <p:spPr>
          <a:xfrm>
            <a:off x="3014506" y="3959498"/>
            <a:ext cx="3059879" cy="908548"/>
          </a:xfrm>
          <a:prstGeom prst="rect">
            <a:avLst/>
          </a:prstGeom>
          <a:noFill/>
          <a:ln>
            <a:noFill/>
          </a:ln>
        </p:spPr>
      </p:pic>
      <p:sp>
        <p:nvSpPr>
          <p:cNvPr id="109" name="Google Shape;109;p3"/>
          <p:cNvSpPr/>
          <p:nvPr/>
        </p:nvSpPr>
        <p:spPr>
          <a:xfrm rot="-5400000">
            <a:off x="5575998" y="241998"/>
            <a:ext cx="1040004" cy="12192000"/>
          </a:xfrm>
          <a:custGeom>
            <a:rect b="b" l="l" r="r" t="t"/>
            <a:pathLst>
              <a:path extrusionOk="0" h="6109487" w="3010237">
                <a:moveTo>
                  <a:pt x="0" y="0"/>
                </a:moveTo>
                <a:lnTo>
                  <a:pt x="922492" y="0"/>
                </a:lnTo>
                <a:lnTo>
                  <a:pt x="3010237" y="6109487"/>
                </a:lnTo>
                <a:lnTo>
                  <a:pt x="0" y="6109487"/>
                </a:lnTo>
                <a:lnTo>
                  <a:pt x="0" y="0"/>
                </a:lnTo>
                <a:close/>
              </a:path>
            </a:pathLst>
          </a:custGeom>
          <a:solidFill>
            <a:srgbClr val="262626"/>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0" name="Google Shape;110;p3"/>
          <p:cNvCxnSpPr/>
          <p:nvPr/>
        </p:nvCxnSpPr>
        <p:spPr>
          <a:xfrm>
            <a:off x="6501283" y="3697793"/>
            <a:ext cx="0" cy="1426866"/>
          </a:xfrm>
          <a:prstGeom prst="straightConnector1">
            <a:avLst/>
          </a:prstGeom>
          <a:noFill/>
          <a:ln cap="flat" cmpd="sng" w="9525">
            <a:solidFill>
              <a:schemeClr val="lt1"/>
            </a:solidFill>
            <a:prstDash val="solid"/>
            <a:miter lim="800000"/>
            <a:headEnd len="sm" w="sm" type="none"/>
            <a:tailEnd len="sm" w="sm" type="none"/>
          </a:ln>
        </p:spPr>
      </p:cxnSp>
      <p:sp>
        <p:nvSpPr>
          <p:cNvPr id="111" name="Google Shape;111;p3"/>
          <p:cNvSpPr/>
          <p:nvPr/>
        </p:nvSpPr>
        <p:spPr>
          <a:xfrm rot="5400000">
            <a:off x="5575998" y="-5575998"/>
            <a:ext cx="1040004" cy="12192000"/>
          </a:xfrm>
          <a:custGeom>
            <a:rect b="b" l="l" r="r" t="t"/>
            <a:pathLst>
              <a:path extrusionOk="0" h="6109487" w="3010237">
                <a:moveTo>
                  <a:pt x="0" y="0"/>
                </a:moveTo>
                <a:lnTo>
                  <a:pt x="922492" y="0"/>
                </a:lnTo>
                <a:lnTo>
                  <a:pt x="3010237" y="6109487"/>
                </a:lnTo>
                <a:lnTo>
                  <a:pt x="0" y="6109487"/>
                </a:lnTo>
                <a:lnTo>
                  <a:pt x="0" y="0"/>
                </a:lnTo>
                <a:close/>
              </a:path>
            </a:pathLst>
          </a:custGeom>
          <a:solidFill>
            <a:srgbClr val="262626"/>
          </a:soli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3"/>
          <p:cNvSpPr/>
          <p:nvPr/>
        </p:nvSpPr>
        <p:spPr>
          <a:xfrm>
            <a:off x="0" y="0"/>
            <a:ext cx="81300" cy="52755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3" name="Google Shape;113;p3"/>
          <p:cNvPicPr preferRelativeResize="0"/>
          <p:nvPr/>
        </p:nvPicPr>
        <p:blipFill>
          <a:blip r:embed="rId7">
            <a:alphaModFix/>
          </a:blip>
          <a:stretch>
            <a:fillRect/>
          </a:stretch>
        </p:blipFill>
        <p:spPr>
          <a:xfrm>
            <a:off x="0" y="5886450"/>
            <a:ext cx="12192000" cy="971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2021-01-07T21:35:44Z</dcterms:created>
  <dc:creator>Sebastián</dc:creator>
</cp:coreProperties>
</file>